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2" r:id="rId5"/>
  </p:sldMasterIdLst>
  <p:notesMasterIdLst>
    <p:notesMasterId r:id="rId15"/>
  </p:notesMasterIdLst>
  <p:sldIdLst>
    <p:sldId id="384" r:id="rId6"/>
    <p:sldId id="535" r:id="rId7"/>
    <p:sldId id="261" r:id="rId8"/>
    <p:sldId id="551" r:id="rId9"/>
    <p:sldId id="552" r:id="rId10"/>
    <p:sldId id="553" r:id="rId11"/>
    <p:sldId id="554" r:id="rId12"/>
    <p:sldId id="400" r:id="rId13"/>
    <p:sldId id="54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5F544A-8480-16BB-4714-8F672ABF3E93}" name="Gilles, Alyssa" initials="GA" userId="S::agilles@lambdachi.org::203e8b9b-ca13-43af-b8a7-7a6aba2a4d6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62E27-C20E-734F-B816-51749731E60E}" v="37" dt="2023-12-05T21:56:10.414"/>
    <p1510:client id="{238E5160-4DE2-B9CC-7BE1-C08FA5E6C7F2}" v="59" dt="2023-12-05T15:45:14.117"/>
    <p1510:client id="{4D7EB852-F575-4D1D-9748-1285473687B4}" v="892" dt="2023-12-05T21:49:34.327"/>
    <p1510:client id="{F6ED61DB-5424-F9F1-266A-5FFD4D9CE6DB}" v="18" dt="2023-12-05T21:24:14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sher, Justin" userId="9d723dc7-6cca-4296-a645-11573d8c2c4c" providerId="ADAL" clId="{23162E27-C20E-734F-B816-51749731E60E}"/>
    <pc:docChg chg="undo redo custSel delSld modSld sldOrd">
      <pc:chgData name="Fisher, Justin" userId="9d723dc7-6cca-4296-a645-11573d8c2c4c" providerId="ADAL" clId="{23162E27-C20E-734F-B816-51749731E60E}" dt="2023-12-05T21:56:10.414" v="1362" actId="20577"/>
      <pc:docMkLst>
        <pc:docMk/>
      </pc:docMkLst>
      <pc:sldChg chg="modSp mod">
        <pc:chgData name="Fisher, Justin" userId="9d723dc7-6cca-4296-a645-11573d8c2c4c" providerId="ADAL" clId="{23162E27-C20E-734F-B816-51749731E60E}" dt="2023-12-05T14:00:36.960" v="1327" actId="27636"/>
        <pc:sldMkLst>
          <pc:docMk/>
          <pc:sldMk cId="3731920161" sldId="535"/>
        </pc:sldMkLst>
        <pc:spChg chg="mod">
          <ac:chgData name="Fisher, Justin" userId="9d723dc7-6cca-4296-a645-11573d8c2c4c" providerId="ADAL" clId="{23162E27-C20E-734F-B816-51749731E60E}" dt="2023-12-05T14:00:30.269" v="1325" actId="404"/>
          <ac:spMkLst>
            <pc:docMk/>
            <pc:sldMk cId="3731920161" sldId="535"/>
            <ac:spMk id="2" creationId="{2010E7E8-0BAB-2346-8E34-530971D31F85}"/>
          </ac:spMkLst>
        </pc:spChg>
        <pc:spChg chg="mod">
          <ac:chgData name="Fisher, Justin" userId="9d723dc7-6cca-4296-a645-11573d8c2c4c" providerId="ADAL" clId="{23162E27-C20E-734F-B816-51749731E60E}" dt="2023-12-05T14:00:36.960" v="1327" actId="27636"/>
          <ac:spMkLst>
            <pc:docMk/>
            <pc:sldMk cId="3731920161" sldId="535"/>
            <ac:spMk id="3" creationId="{7276AFAC-0F58-7C4D-8BDB-8E59FE76082F}"/>
          </ac:spMkLst>
        </pc:spChg>
        <pc:picChg chg="mod">
          <ac:chgData name="Fisher, Justin" userId="9d723dc7-6cca-4296-a645-11573d8c2c4c" providerId="ADAL" clId="{23162E27-C20E-734F-B816-51749731E60E}" dt="2023-12-05T14:00:27.037" v="1324" actId="1076"/>
          <ac:picMkLst>
            <pc:docMk/>
            <pc:sldMk cId="3731920161" sldId="535"/>
            <ac:picMk id="7" creationId="{943DE471-7699-1E40-A87B-0F0892180165}"/>
          </ac:picMkLst>
        </pc:picChg>
      </pc:sldChg>
      <pc:sldChg chg="modSp del mod ord">
        <pc:chgData name="Fisher, Justin" userId="9d723dc7-6cca-4296-a645-11573d8c2c4c" providerId="ADAL" clId="{23162E27-C20E-734F-B816-51749731E60E}" dt="2023-12-05T14:00:16.288" v="1289" actId="2696"/>
        <pc:sldMkLst>
          <pc:docMk/>
          <pc:sldMk cId="1201432383" sldId="547"/>
        </pc:sldMkLst>
        <pc:spChg chg="mod">
          <ac:chgData name="Fisher, Justin" userId="9d723dc7-6cca-4296-a645-11573d8c2c4c" providerId="ADAL" clId="{23162E27-C20E-734F-B816-51749731E60E}" dt="2023-12-05T13:58:37.420" v="1108" actId="20577"/>
          <ac:spMkLst>
            <pc:docMk/>
            <pc:sldMk cId="1201432383" sldId="547"/>
            <ac:spMk id="2" creationId="{2010E7E8-0BAB-2346-8E34-530971D31F85}"/>
          </ac:spMkLst>
        </pc:spChg>
        <pc:spChg chg="mod">
          <ac:chgData name="Fisher, Justin" userId="9d723dc7-6cca-4296-a645-11573d8c2c4c" providerId="ADAL" clId="{23162E27-C20E-734F-B816-51749731E60E}" dt="2023-12-05T14:00:05.245" v="1288" actId="20577"/>
          <ac:spMkLst>
            <pc:docMk/>
            <pc:sldMk cId="1201432383" sldId="547"/>
            <ac:spMk id="3" creationId="{7276AFAC-0F58-7C4D-8BDB-8E59FE76082F}"/>
          </ac:spMkLst>
        </pc:spChg>
      </pc:sldChg>
      <pc:sldChg chg="modSp mod modNotesTx">
        <pc:chgData name="Fisher, Justin" userId="9d723dc7-6cca-4296-a645-11573d8c2c4c" providerId="ADAL" clId="{23162E27-C20E-734F-B816-51749731E60E}" dt="2023-12-05T03:56:18.956" v="635" actId="5793"/>
        <pc:sldMkLst>
          <pc:docMk/>
          <pc:sldMk cId="2079108612" sldId="551"/>
        </pc:sldMkLst>
        <pc:spChg chg="mod">
          <ac:chgData name="Fisher, Justin" userId="9d723dc7-6cca-4296-a645-11573d8c2c4c" providerId="ADAL" clId="{23162E27-C20E-734F-B816-51749731E60E}" dt="2023-12-05T03:56:18.956" v="635" actId="5793"/>
          <ac:spMkLst>
            <pc:docMk/>
            <pc:sldMk cId="2079108612" sldId="551"/>
            <ac:spMk id="3" creationId="{FF29BBDA-98F3-A69E-CD74-FAAB26DEEB31}"/>
          </ac:spMkLst>
        </pc:spChg>
      </pc:sldChg>
      <pc:sldChg chg="modSp mod">
        <pc:chgData name="Fisher, Justin" userId="9d723dc7-6cca-4296-a645-11573d8c2c4c" providerId="ADAL" clId="{23162E27-C20E-734F-B816-51749731E60E}" dt="2023-12-05T21:08:19.740" v="1329" actId="27636"/>
        <pc:sldMkLst>
          <pc:docMk/>
          <pc:sldMk cId="2142248703" sldId="552"/>
        </pc:sldMkLst>
        <pc:spChg chg="mod">
          <ac:chgData name="Fisher, Justin" userId="9d723dc7-6cca-4296-a645-11573d8c2c4c" providerId="ADAL" clId="{23162E27-C20E-734F-B816-51749731E60E}" dt="2023-12-05T21:08:19.740" v="1329" actId="27636"/>
          <ac:spMkLst>
            <pc:docMk/>
            <pc:sldMk cId="2142248703" sldId="552"/>
            <ac:spMk id="4" creationId="{5587F4B5-9B49-4182-2132-889D69B0F489}"/>
          </ac:spMkLst>
        </pc:spChg>
      </pc:sldChg>
      <pc:sldChg chg="modSp mod">
        <pc:chgData name="Fisher, Justin" userId="9d723dc7-6cca-4296-a645-11573d8c2c4c" providerId="ADAL" clId="{23162E27-C20E-734F-B816-51749731E60E}" dt="2023-12-05T21:56:10.414" v="1362" actId="20577"/>
        <pc:sldMkLst>
          <pc:docMk/>
          <pc:sldMk cId="2392300763" sldId="554"/>
        </pc:sldMkLst>
        <pc:spChg chg="mod">
          <ac:chgData name="Fisher, Justin" userId="9d723dc7-6cca-4296-a645-11573d8c2c4c" providerId="ADAL" clId="{23162E27-C20E-734F-B816-51749731E60E}" dt="2023-12-05T21:56:10.414" v="1362" actId="20577"/>
          <ac:spMkLst>
            <pc:docMk/>
            <pc:sldMk cId="2392300763" sldId="554"/>
            <ac:spMk id="3" creationId="{FF29BBDA-98F3-A69E-CD74-FAAB26DEEB31}"/>
          </ac:spMkLst>
        </pc:spChg>
      </pc:sldChg>
    </pc:docChg>
  </pc:docChgLst>
  <pc:docChgLst>
    <pc:chgData name="Kowalski, Katie" userId="a5967389-8080-45bc-bbb1-a98a8247b6c5" providerId="ADAL" clId="{4D7EB852-F575-4D1D-9748-1285473687B4}"/>
    <pc:docChg chg="custSel modSld">
      <pc:chgData name="Kowalski, Katie" userId="a5967389-8080-45bc-bbb1-a98a8247b6c5" providerId="ADAL" clId="{4D7EB852-F575-4D1D-9748-1285473687B4}" dt="2023-12-05T21:49:34.327" v="883" actId="20577"/>
      <pc:docMkLst>
        <pc:docMk/>
      </pc:docMkLst>
      <pc:sldChg chg="modSp mod">
        <pc:chgData name="Kowalski, Katie" userId="a5967389-8080-45bc-bbb1-a98a8247b6c5" providerId="ADAL" clId="{4D7EB852-F575-4D1D-9748-1285473687B4}" dt="2023-12-05T21:08:13.921" v="2" actId="6549"/>
        <pc:sldMkLst>
          <pc:docMk/>
          <pc:sldMk cId="3076501727" sldId="261"/>
        </pc:sldMkLst>
        <pc:spChg chg="mod">
          <ac:chgData name="Kowalski, Katie" userId="a5967389-8080-45bc-bbb1-a98a8247b6c5" providerId="ADAL" clId="{4D7EB852-F575-4D1D-9748-1285473687B4}" dt="2023-12-05T21:08:13.921" v="2" actId="6549"/>
          <ac:spMkLst>
            <pc:docMk/>
            <pc:sldMk cId="3076501727" sldId="261"/>
            <ac:spMk id="3" creationId="{7276AFAC-0F58-7C4D-8BDB-8E59FE76082F}"/>
          </ac:spMkLst>
        </pc:spChg>
      </pc:sldChg>
      <pc:sldChg chg="modSp mod">
        <pc:chgData name="Kowalski, Katie" userId="a5967389-8080-45bc-bbb1-a98a8247b6c5" providerId="ADAL" clId="{4D7EB852-F575-4D1D-9748-1285473687B4}" dt="2023-12-05T21:17:18.199" v="220" actId="20577"/>
        <pc:sldMkLst>
          <pc:docMk/>
          <pc:sldMk cId="1569815428" sldId="548"/>
        </pc:sldMkLst>
        <pc:spChg chg="mod">
          <ac:chgData name="Kowalski, Katie" userId="a5967389-8080-45bc-bbb1-a98a8247b6c5" providerId="ADAL" clId="{4D7EB852-F575-4D1D-9748-1285473687B4}" dt="2023-12-05T21:17:18.199" v="220" actId="20577"/>
          <ac:spMkLst>
            <pc:docMk/>
            <pc:sldMk cId="1569815428" sldId="548"/>
            <ac:spMk id="6" creationId="{7B755899-EE01-185B-A86D-41D2175BA75A}"/>
          </ac:spMkLst>
        </pc:spChg>
      </pc:sldChg>
      <pc:sldChg chg="modSp mod">
        <pc:chgData name="Kowalski, Katie" userId="a5967389-8080-45bc-bbb1-a98a8247b6c5" providerId="ADAL" clId="{4D7EB852-F575-4D1D-9748-1285473687B4}" dt="2023-12-05T21:49:34.327" v="883" actId="20577"/>
        <pc:sldMkLst>
          <pc:docMk/>
          <pc:sldMk cId="2142248703" sldId="552"/>
        </pc:sldMkLst>
        <pc:spChg chg="mod">
          <ac:chgData name="Kowalski, Katie" userId="a5967389-8080-45bc-bbb1-a98a8247b6c5" providerId="ADAL" clId="{4D7EB852-F575-4D1D-9748-1285473687B4}" dt="2023-12-05T21:49:34.327" v="883" actId="20577"/>
          <ac:spMkLst>
            <pc:docMk/>
            <pc:sldMk cId="2142248703" sldId="552"/>
            <ac:spMk id="3" creationId="{FF29BBDA-98F3-A69E-CD74-FAAB26DEEB31}"/>
          </ac:spMkLst>
        </pc:spChg>
        <pc:spChg chg="mod">
          <ac:chgData name="Kowalski, Katie" userId="a5967389-8080-45bc-bbb1-a98a8247b6c5" providerId="ADAL" clId="{4D7EB852-F575-4D1D-9748-1285473687B4}" dt="2023-12-05T21:10:19.005" v="67" actId="27636"/>
          <ac:spMkLst>
            <pc:docMk/>
            <pc:sldMk cId="2142248703" sldId="552"/>
            <ac:spMk id="4" creationId="{5587F4B5-9B49-4182-2132-889D69B0F489}"/>
          </ac:spMkLst>
        </pc:spChg>
      </pc:sldChg>
      <pc:sldChg chg="modSp mod">
        <pc:chgData name="Kowalski, Katie" userId="a5967389-8080-45bc-bbb1-a98a8247b6c5" providerId="ADAL" clId="{4D7EB852-F575-4D1D-9748-1285473687B4}" dt="2023-12-05T21:08:14.803" v="4" actId="27636"/>
        <pc:sldMkLst>
          <pc:docMk/>
          <pc:sldMk cId="2392300763" sldId="554"/>
        </pc:sldMkLst>
        <pc:spChg chg="mod">
          <ac:chgData name="Kowalski, Katie" userId="a5967389-8080-45bc-bbb1-a98a8247b6c5" providerId="ADAL" clId="{4D7EB852-F575-4D1D-9748-1285473687B4}" dt="2023-12-05T21:08:14.803" v="4" actId="27636"/>
          <ac:spMkLst>
            <pc:docMk/>
            <pc:sldMk cId="2392300763" sldId="554"/>
            <ac:spMk id="3" creationId="{FF29BBDA-98F3-A69E-CD74-FAAB26DEEB31}"/>
          </ac:spMkLst>
        </pc:spChg>
      </pc:sldChg>
    </pc:docChg>
  </pc:docChgLst>
  <pc:docChgLst>
    <pc:chgData name="Dial, Noah" userId="S::ndial@lambdachi.org::d7850c21-1001-428a-943d-51a990de4489" providerId="AD" clId="Web-{7758DCB7-50B4-BCF8-8273-1720CAC0D22B}"/>
    <pc:docChg chg="modSld">
      <pc:chgData name="Dial, Noah" userId="S::ndial@lambdachi.org::d7850c21-1001-428a-943d-51a990de4489" providerId="AD" clId="Web-{7758DCB7-50B4-BCF8-8273-1720CAC0D22B}" dt="2023-12-01T14:23:41.463" v="182" actId="20577"/>
      <pc:docMkLst>
        <pc:docMk/>
      </pc:docMkLst>
      <pc:sldChg chg="modSp">
        <pc:chgData name="Dial, Noah" userId="S::ndial@lambdachi.org::d7850c21-1001-428a-943d-51a990de4489" providerId="AD" clId="Web-{7758DCB7-50B4-BCF8-8273-1720CAC0D22B}" dt="2023-12-01T14:23:41.463" v="182" actId="20577"/>
        <pc:sldMkLst>
          <pc:docMk/>
          <pc:sldMk cId="327043037" sldId="553"/>
        </pc:sldMkLst>
        <pc:spChg chg="mod">
          <ac:chgData name="Dial, Noah" userId="S::ndial@lambdachi.org::d7850c21-1001-428a-943d-51a990de4489" providerId="AD" clId="Web-{7758DCB7-50B4-BCF8-8273-1720CAC0D22B}" dt="2023-12-01T14:23:41.463" v="182" actId="20577"/>
          <ac:spMkLst>
            <pc:docMk/>
            <pc:sldMk cId="327043037" sldId="553"/>
            <ac:spMk id="3" creationId="{FF29BBDA-98F3-A69E-CD74-FAAB26DEEB31}"/>
          </ac:spMkLst>
        </pc:spChg>
      </pc:sldChg>
    </pc:docChg>
  </pc:docChgLst>
  <pc:docChgLst>
    <pc:chgData name="Guest User" userId="S::urn:spo:anon#f6db2e201d661a93aa1954f24c1401333f7048c26ce96c4c4bd199e897eb2718::" providerId="AD" clId="Web-{B687A23E-0E12-4DE5-8E04-5B7935BA533C}"/>
    <pc:docChg chg="modSld">
      <pc:chgData name="Guest User" userId="S::urn:spo:anon#f6db2e201d661a93aa1954f24c1401333f7048c26ce96c4c4bd199e897eb2718::" providerId="AD" clId="Web-{B687A23E-0E12-4DE5-8E04-5B7935BA533C}" dt="2023-12-04T19:15:31.374" v="250" actId="20577"/>
      <pc:docMkLst>
        <pc:docMk/>
      </pc:docMkLst>
      <pc:sldChg chg="modSp">
        <pc:chgData name="Guest User" userId="S::urn:spo:anon#f6db2e201d661a93aa1954f24c1401333f7048c26ce96c4c4bd199e897eb2718::" providerId="AD" clId="Web-{B687A23E-0E12-4DE5-8E04-5B7935BA533C}" dt="2023-12-04T19:15:31.374" v="250" actId="20577"/>
        <pc:sldMkLst>
          <pc:docMk/>
          <pc:sldMk cId="327043037" sldId="553"/>
        </pc:sldMkLst>
        <pc:spChg chg="mod">
          <ac:chgData name="Guest User" userId="S::urn:spo:anon#f6db2e201d661a93aa1954f24c1401333f7048c26ce96c4c4bd199e897eb2718::" providerId="AD" clId="Web-{B687A23E-0E12-4DE5-8E04-5B7935BA533C}" dt="2023-12-04T19:15:31.374" v="250" actId="20577"/>
          <ac:spMkLst>
            <pc:docMk/>
            <pc:sldMk cId="327043037" sldId="553"/>
            <ac:spMk id="3" creationId="{FF29BBDA-98F3-A69E-CD74-FAAB26DEEB31}"/>
          </ac:spMkLst>
        </pc:spChg>
      </pc:sldChg>
    </pc:docChg>
  </pc:docChgLst>
  <pc:docChgLst>
    <pc:chgData name="Dial, Noah" userId="S::ndial@lambdachi.org::d7850c21-1001-428a-943d-51a990de4489" providerId="AD" clId="Web-{F6ED61DB-5424-F9F1-266A-5FFD4D9CE6DB}"/>
    <pc:docChg chg="modSld">
      <pc:chgData name="Dial, Noah" userId="S::ndial@lambdachi.org::d7850c21-1001-428a-943d-51a990de4489" providerId="AD" clId="Web-{F6ED61DB-5424-F9F1-266A-5FFD4D9CE6DB}" dt="2023-12-05T21:24:13.676" v="18" actId="20577"/>
      <pc:docMkLst>
        <pc:docMk/>
      </pc:docMkLst>
      <pc:sldChg chg="modSp">
        <pc:chgData name="Dial, Noah" userId="S::ndial@lambdachi.org::d7850c21-1001-428a-943d-51a990de4489" providerId="AD" clId="Web-{F6ED61DB-5424-F9F1-266A-5FFD4D9CE6DB}" dt="2023-12-05T21:24:13.676" v="18" actId="20577"/>
        <pc:sldMkLst>
          <pc:docMk/>
          <pc:sldMk cId="327043037" sldId="553"/>
        </pc:sldMkLst>
        <pc:spChg chg="mod">
          <ac:chgData name="Dial, Noah" userId="S::ndial@lambdachi.org::d7850c21-1001-428a-943d-51a990de4489" providerId="AD" clId="Web-{F6ED61DB-5424-F9F1-266A-5FFD4D9CE6DB}" dt="2023-12-05T21:24:13.676" v="18" actId="20577"/>
          <ac:spMkLst>
            <pc:docMk/>
            <pc:sldMk cId="327043037" sldId="553"/>
            <ac:spMk id="3" creationId="{FF29BBDA-98F3-A69E-CD74-FAAB26DEEB31}"/>
          </ac:spMkLst>
        </pc:spChg>
      </pc:sldChg>
    </pc:docChg>
  </pc:docChgLst>
  <pc:docChgLst>
    <pc:chgData name="Dial, Noah" userId="S::ndial@lambdachi.org::d7850c21-1001-428a-943d-51a990de4489" providerId="AD" clId="Web-{238E5160-4DE2-B9CC-7BE1-C08FA5E6C7F2}"/>
    <pc:docChg chg="modSld">
      <pc:chgData name="Dial, Noah" userId="S::ndial@lambdachi.org::d7850c21-1001-428a-943d-51a990de4489" providerId="AD" clId="Web-{238E5160-4DE2-B9CC-7BE1-C08FA5E6C7F2}" dt="2023-12-05T15:45:14.117" v="58" actId="20577"/>
      <pc:docMkLst>
        <pc:docMk/>
      </pc:docMkLst>
      <pc:sldChg chg="modSp">
        <pc:chgData name="Dial, Noah" userId="S::ndial@lambdachi.org::d7850c21-1001-428a-943d-51a990de4489" providerId="AD" clId="Web-{238E5160-4DE2-B9CC-7BE1-C08FA5E6C7F2}" dt="2023-12-05T15:45:14.117" v="58" actId="20577"/>
        <pc:sldMkLst>
          <pc:docMk/>
          <pc:sldMk cId="327043037" sldId="553"/>
        </pc:sldMkLst>
        <pc:spChg chg="mod">
          <ac:chgData name="Dial, Noah" userId="S::ndial@lambdachi.org::d7850c21-1001-428a-943d-51a990de4489" providerId="AD" clId="Web-{238E5160-4DE2-B9CC-7BE1-C08FA5E6C7F2}" dt="2023-12-05T15:45:14.117" v="58" actId="20577"/>
          <ac:spMkLst>
            <pc:docMk/>
            <pc:sldMk cId="327043037" sldId="553"/>
            <ac:spMk id="3" creationId="{FF29BBDA-98F3-A69E-CD74-FAAB26DEEB31}"/>
          </ac:spMkLst>
        </pc:spChg>
      </pc:sldChg>
    </pc:docChg>
  </pc:docChgLst>
  <pc:docChgLst>
    <pc:chgData clId="Web-{7758DCB7-50B4-BCF8-8273-1720CAC0D22B}"/>
    <pc:docChg chg="modSld">
      <pc:chgData name="" userId="" providerId="" clId="Web-{7758DCB7-50B4-BCF8-8273-1720CAC0D22B}" dt="2023-12-01T14:23:29.791" v="0" actId="20577"/>
      <pc:docMkLst>
        <pc:docMk/>
      </pc:docMkLst>
      <pc:sldChg chg="modSp">
        <pc:chgData name="" userId="" providerId="" clId="Web-{7758DCB7-50B4-BCF8-8273-1720CAC0D22B}" dt="2023-12-01T14:23:29.791" v="0" actId="20577"/>
        <pc:sldMkLst>
          <pc:docMk/>
          <pc:sldMk cId="327043037" sldId="553"/>
        </pc:sldMkLst>
        <pc:spChg chg="mod">
          <ac:chgData name="" userId="" providerId="" clId="Web-{7758DCB7-50B4-BCF8-8273-1720CAC0D22B}" dt="2023-12-01T14:23:29.791" v="0" actId="20577"/>
          <ac:spMkLst>
            <pc:docMk/>
            <pc:sldMk cId="327043037" sldId="553"/>
            <ac:spMk id="3" creationId="{FF29BBDA-98F3-A69E-CD74-FAAB26DEEB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1531B-28F2-1B41-912C-D575B6D5705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E9368-1E93-C54B-B5EE-350CD57B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96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F4BD3-E47A-4D41-9572-441C897297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F4BD3-E47A-4D41-9572-441C897297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24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F4BD3-E47A-4D41-9572-441C89729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2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Fall Recruitment Numbers (Reported)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2,214 Associate Members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855 Initiations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Lambda Chi Academy Numbers 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Ideal Man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/>
              <a:t>124 completions of Learning Journey 1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/>
              <a:t>73 in progress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Stead Leadership College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/>
              <a:t>49 in progress of Leadership Ready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/>
              <a:t>49 in process of officer specific trainings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E9368-1E93-C54B-B5EE-350CD57B0B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11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FE9368-1E93-C54B-B5EE-350CD57B0B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94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F4BD3-E47A-4D41-9572-441C897297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59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F4BD3-E47A-4D41-9572-441C897297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75CA9-6A50-CCC3-B4F1-97A68D03E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90D29-2F25-1BB6-EB1E-E7CEE52D9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64501-8E67-A8E9-A7C8-7C14561FC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FF08E-C852-4506-3635-73CDFD6E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FEA71-8D19-CAFF-9E60-61FFA9B6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6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298B-4FEA-ECA7-ED0B-8E410905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2EC77-84BA-156C-80E1-726C53E80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59106-9FBE-C8E7-9756-29E8EAE0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476AE-34D3-7D9F-C98D-9C7CD924E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713B1-4DAB-C670-EC09-E429F1C3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1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611272-EAD0-2E84-147C-93CDD58B7B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46115-0370-07EF-467D-3B7FA8984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BDB02-E102-23E7-48B0-3EBE7E30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A49CE-2A16-84A2-2760-3E24F311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D79C9-4456-9221-34E9-6F821EF46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C87EC80-27FA-C742-9440-6A46ED7179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20032" y="941174"/>
            <a:ext cx="551935" cy="551935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6C4801B-A8D4-B545-8568-BC6AA179819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7848" y="5610438"/>
            <a:ext cx="3416300" cy="418573"/>
          </a:xfrm>
        </p:spPr>
        <p:txBody>
          <a:bodyPr>
            <a:normAutofit/>
          </a:bodyPr>
          <a:lstStyle>
            <a:lvl1pPr algn="ctr">
              <a:defRPr sz="1600" b="1" spc="300">
                <a:solidFill>
                  <a:schemeClr val="bg1"/>
                </a:solidFill>
                <a:latin typeface="DIN Alternate" panose="020B0500000000000000" pitchFamily="34" charset="77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6/8/20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2680651-9F51-DF41-B010-52587FAA8B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75754" y="2877065"/>
            <a:ext cx="6440487" cy="551935"/>
          </a:xfrm>
        </p:spPr>
        <p:txBody>
          <a:bodyPr/>
          <a:lstStyle>
            <a:lvl1pPr algn="ctr">
              <a:defRPr b="1" spc="300">
                <a:solidFill>
                  <a:schemeClr val="bg1"/>
                </a:solidFill>
                <a:latin typeface="DIN Alternate" panose="020B0500000000000000" pitchFamily="34" charset="77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006F670-0A5C-0845-A622-FD12E170CC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19837" y="3429001"/>
            <a:ext cx="6952325" cy="1525588"/>
          </a:xfrm>
        </p:spPr>
        <p:txBody>
          <a:bodyPr>
            <a:noAutofit/>
          </a:bodyPr>
          <a:lstStyle>
            <a:lvl1pPr algn="ctr">
              <a:defRPr sz="7200" b="0" i="0" spc="0">
                <a:solidFill>
                  <a:schemeClr val="bg1"/>
                </a:solidFill>
                <a:latin typeface="Inter Black" panose="020B0502030000000004" pitchFamily="34" charset="0"/>
                <a:ea typeface="Inter Black" panose="020B0502030000000004" pitchFamily="34" charset="0"/>
              </a:defRPr>
            </a:lvl1pPr>
            <a:lvl2pPr algn="ctr">
              <a:defRPr sz="7200" b="0" i="0">
                <a:latin typeface="Inter Black" panose="020B0502030000000004" pitchFamily="34" charset="0"/>
                <a:ea typeface="Inter Black" panose="020B0502030000000004" pitchFamily="34" charset="0"/>
              </a:defRPr>
            </a:lvl2pPr>
            <a:lvl3pPr algn="ctr">
              <a:defRPr sz="7200" b="0" i="0">
                <a:latin typeface="Inter Black" panose="020B0502030000000004" pitchFamily="34" charset="0"/>
                <a:ea typeface="Inter Black" panose="020B0502030000000004" pitchFamily="34" charset="0"/>
              </a:defRPr>
            </a:lvl3pPr>
            <a:lvl4pPr algn="ctr">
              <a:defRPr sz="7200" b="0" i="0">
                <a:latin typeface="Inter Black" panose="020B0502030000000004" pitchFamily="34" charset="0"/>
                <a:ea typeface="Inter Black" panose="020B0502030000000004" pitchFamily="34" charset="0"/>
              </a:defRPr>
            </a:lvl4pPr>
            <a:lvl5pPr algn="ctr">
              <a:defRPr sz="7200" b="0" i="0">
                <a:latin typeface="Inter Black" panose="020B0502030000000004" pitchFamily="34" charset="0"/>
                <a:ea typeface="Inter Black" panose="020B0502030000000004" pitchFamily="34" charset="0"/>
              </a:defRPr>
            </a:lvl5pPr>
          </a:lstStyle>
          <a:p>
            <a:pPr lvl="0"/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38294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C87EC80-27FA-C742-9440-6A46ED717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0032" y="941174"/>
            <a:ext cx="551935" cy="551935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6C4801B-A8D4-B545-8568-BC6AA179819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7848" y="5610438"/>
            <a:ext cx="3416300" cy="418573"/>
          </a:xfrm>
        </p:spPr>
        <p:txBody>
          <a:bodyPr>
            <a:normAutofit/>
          </a:bodyPr>
          <a:lstStyle>
            <a:lvl1pPr algn="ctr">
              <a:defRPr sz="1600" b="1" spc="300">
                <a:solidFill>
                  <a:schemeClr val="bg1"/>
                </a:solidFill>
                <a:latin typeface="DIN Alternate" panose="020B0500000000000000" pitchFamily="34" charset="77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fld id="{4D56ED74-4555-974F-80AD-F994F806A5C5}" type="datetime1">
              <a:rPr lang="en-US" smtClean="0"/>
              <a:t>12/19/22</a:t>
            </a:fld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2680651-9F51-DF41-B010-52587FAA8B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75754" y="2877065"/>
            <a:ext cx="6440487" cy="551935"/>
          </a:xfrm>
        </p:spPr>
        <p:txBody>
          <a:bodyPr/>
          <a:lstStyle>
            <a:lvl1pPr algn="ctr">
              <a:defRPr b="1" spc="300">
                <a:solidFill>
                  <a:schemeClr val="bg1"/>
                </a:solidFill>
                <a:latin typeface="DIN Alternate" panose="020B0500000000000000" pitchFamily="34" charset="77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006F670-0A5C-0845-A622-FD12E170CC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19837" y="3429001"/>
            <a:ext cx="6952325" cy="1525588"/>
          </a:xfrm>
        </p:spPr>
        <p:txBody>
          <a:bodyPr>
            <a:noAutofit/>
          </a:bodyPr>
          <a:lstStyle>
            <a:lvl1pPr algn="ctr">
              <a:defRPr sz="7200" b="1" i="0" spc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 algn="ctr">
              <a:defRPr sz="7200" b="0" i="0">
                <a:latin typeface="Inter" panose="020B0502030000000004" pitchFamily="34" charset="0"/>
                <a:ea typeface="Inter" panose="020B0502030000000004" pitchFamily="34" charset="0"/>
              </a:defRPr>
            </a:lvl2pPr>
            <a:lvl3pPr algn="ctr">
              <a:defRPr sz="7200" b="0" i="0">
                <a:latin typeface="Inter" panose="020B0502030000000004" pitchFamily="34" charset="0"/>
                <a:ea typeface="Inter" panose="020B0502030000000004" pitchFamily="34" charset="0"/>
              </a:defRPr>
            </a:lvl3pPr>
            <a:lvl4pPr algn="ctr">
              <a:defRPr sz="7200" b="0" i="0">
                <a:latin typeface="Inter" panose="020B0502030000000004" pitchFamily="34" charset="0"/>
                <a:ea typeface="Inter" panose="020B0502030000000004" pitchFamily="34" charset="0"/>
              </a:defRPr>
            </a:lvl4pPr>
            <a:lvl5pPr algn="ctr">
              <a:defRPr sz="7200" b="0" i="0">
                <a:latin typeface="Inter" panose="020B0502030000000004" pitchFamily="34" charset="0"/>
                <a:ea typeface="Inter" panose="020B0502030000000004" pitchFamily="34" charset="0"/>
              </a:defRPr>
            </a:lvl5pPr>
          </a:lstStyle>
          <a:p>
            <a:pPr lvl="0"/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83548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reak (Purple)">
    <p:bg>
      <p:bgPr>
        <a:solidFill>
          <a:srgbClr val="2E1A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4788B4D-37A5-D24D-93CC-9E1339BEC9A4}"/>
              </a:ext>
            </a:extLst>
          </p:cNvPr>
          <p:cNvSpPr/>
          <p:nvPr/>
        </p:nvSpPr>
        <p:spPr>
          <a:xfrm>
            <a:off x="401009" y="381000"/>
            <a:ext cx="11389978" cy="5708650"/>
          </a:xfrm>
          <a:prstGeom prst="rect">
            <a:avLst/>
          </a:prstGeom>
          <a:solidFill>
            <a:srgbClr val="1505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CA04AE-2BFD-9A4D-8ACB-2B15931025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0016" y="1709738"/>
            <a:ext cx="10457434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199CC-50CB-F14B-9C77-2C71A7DDCE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90016" y="4589463"/>
            <a:ext cx="10457434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PT Serif" panose="020A0603040505020204" pitchFamily="18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068C7-A6E7-5F4A-8D67-0B3D8455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0D6D1-2E60-2C40-812B-442C2D84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07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reak (Green)">
    <p:bg>
      <p:bgPr>
        <a:solidFill>
          <a:srgbClr val="093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610E1B-3DF7-904C-8CCE-B42E0BB018E8}"/>
              </a:ext>
            </a:extLst>
          </p:cNvPr>
          <p:cNvSpPr/>
          <p:nvPr/>
        </p:nvSpPr>
        <p:spPr>
          <a:xfrm>
            <a:off x="401009" y="381000"/>
            <a:ext cx="11389978" cy="5708650"/>
          </a:xfrm>
          <a:prstGeom prst="rect">
            <a:avLst/>
          </a:prstGeom>
          <a:solidFill>
            <a:srgbClr val="091F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CA04AE-2BFD-9A4D-8ACB-2B15931025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0016" y="1709738"/>
            <a:ext cx="10457434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199CC-50CB-F14B-9C77-2C71A7DDCE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90016" y="4589463"/>
            <a:ext cx="10457434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PT Serif" panose="020A0603040505020204" pitchFamily="18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068C7-A6E7-5F4A-8D67-0B3D8455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0D6D1-2E60-2C40-812B-442C2D84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8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 (Picture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04AE-2BFD-9A4D-8ACB-2B15931025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0016" y="1709738"/>
            <a:ext cx="10457434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199CC-50CB-F14B-9C77-2C71A7DDCE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90016" y="4589463"/>
            <a:ext cx="10457434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PT Serif" panose="020A0603040505020204" pitchFamily="18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068C7-A6E7-5F4A-8D67-0B3D8455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0D6D1-2E60-2C40-812B-442C2D84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41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616CC-FB41-3D43-9DAD-B5FCD776C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139" y="1122363"/>
            <a:ext cx="8199783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98D5B-E051-2A49-8BAB-ACC2A48F6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139" y="3602038"/>
            <a:ext cx="8199783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rgbClr val="091606"/>
                </a:solidFill>
                <a:latin typeface="PT Serif" panose="020A0603040505020204" pitchFamily="18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18A35-25B6-8D48-9C60-961F76BB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 algn="l">
              <a:defRPr b="1" i="0" spc="150" baseline="0">
                <a:solidFill>
                  <a:srgbClr val="091606"/>
                </a:solidFill>
                <a:latin typeface="DIN Alternate" panose="020B0500000000000000" pitchFamily="34" charset="77"/>
                <a:ea typeface="DIN Condensed" panose="020B0606040000020204" pitchFamily="34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BFCCC-1243-E742-A9DB-D7BEB5EC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91606"/>
                </a:solidFill>
                <a:latin typeface="DIN Alternate" panose="020B0500000000000000" pitchFamily="34" charset="77"/>
                <a:ea typeface="DIN Condensed" panose="020B0606040000020204" pitchFamily="34" charset="77"/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62E8BF-9708-8447-AA99-361E28F92F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0260" y="541160"/>
            <a:ext cx="443578" cy="44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2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earing a costume&#10;&#10;Description automatically generated">
            <a:extLst>
              <a:ext uri="{FF2B5EF4-FFF2-40B4-BE49-F238E27FC236}">
                <a16:creationId xmlns:a16="http://schemas.microsoft.com/office/drawing/2014/main" id="{387AB2C4-DA58-1808-73CD-93EEB09FAC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</a:blip>
          <a:srcRect l="33437" t="22436" b="22436"/>
          <a:stretch/>
        </p:blipFill>
        <p:spPr>
          <a:xfrm>
            <a:off x="0" y="0"/>
            <a:ext cx="62103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378C10-EFA2-3649-80F7-126D28BD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D9DFC-44CF-B341-93E4-4A85F5D6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4C036-9C4C-594C-988F-389C081B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9668A2-4952-2BA7-3E67-FEE8D4427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8976" y="1825625"/>
            <a:ext cx="7768954" cy="4351338"/>
          </a:xfrm>
        </p:spPr>
        <p:txBody>
          <a:bodyPr/>
          <a:lstStyle>
            <a:lvl1pPr marL="0" indent="0">
              <a:buNone/>
              <a:defRPr sz="2400">
                <a:solidFill>
                  <a:srgbClr val="091606"/>
                </a:solidFill>
              </a:defRPr>
            </a:lvl1pPr>
            <a:lvl2pPr>
              <a:defRPr sz="2000">
                <a:solidFill>
                  <a:srgbClr val="091606"/>
                </a:solidFill>
              </a:defRPr>
            </a:lvl2pPr>
            <a:lvl3pPr>
              <a:defRPr sz="1800">
                <a:solidFill>
                  <a:srgbClr val="091606"/>
                </a:solidFill>
              </a:defRPr>
            </a:lvl3pPr>
            <a:lvl4pPr>
              <a:defRPr sz="1600">
                <a:solidFill>
                  <a:srgbClr val="091606"/>
                </a:solidFill>
              </a:defRPr>
            </a:lvl4pPr>
            <a:lvl5pPr>
              <a:defRPr sz="1600">
                <a:solidFill>
                  <a:srgbClr val="09160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5964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BBBC-0165-6B42-AA5D-232A5DAD4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AC6F1-D78D-D34A-B5A7-62FC409B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400">
                <a:solidFill>
                  <a:srgbClr val="091606"/>
                </a:solidFill>
              </a:defRPr>
            </a:lvl1pPr>
            <a:lvl2pPr>
              <a:defRPr sz="2000">
                <a:solidFill>
                  <a:srgbClr val="091606"/>
                </a:solidFill>
              </a:defRPr>
            </a:lvl2pPr>
            <a:lvl3pPr>
              <a:defRPr sz="1800">
                <a:solidFill>
                  <a:srgbClr val="091606"/>
                </a:solidFill>
              </a:defRPr>
            </a:lvl3pPr>
            <a:lvl4pPr>
              <a:defRPr sz="1600">
                <a:solidFill>
                  <a:srgbClr val="091606"/>
                </a:solidFill>
              </a:defRPr>
            </a:lvl4pPr>
            <a:lvl5pPr>
              <a:defRPr sz="1600">
                <a:solidFill>
                  <a:srgbClr val="09160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F1B38-0F6B-0346-BC51-7B2E39A3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5DDD5-ACD0-A045-B1AA-33B73EEF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1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1DE1-CEC8-9FA9-CA91-12C4EA20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8B8A4-2488-B1D1-5276-A7416F1D5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65F3E-6886-EDD5-9ABB-836C7D9F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FB8F1-5A52-8596-2709-849287610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818B4-2104-F7AD-41C0-EBEF0D1E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7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Graphi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BBBC-0165-6B42-AA5D-232A5DAD4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AC6F1-D78D-D34A-B5A7-62FC409B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400" b="0" i="0">
                <a:solidFill>
                  <a:srgbClr val="091606"/>
                </a:solidFill>
                <a:latin typeface="Inter" panose="020B0502030000000004" pitchFamily="34" charset="0"/>
                <a:ea typeface="Inter" panose="020B0502030000000004" pitchFamily="34" charset="0"/>
              </a:defRPr>
            </a:lvl1pPr>
            <a:lvl2pPr>
              <a:defRPr sz="2000">
                <a:solidFill>
                  <a:srgbClr val="091606"/>
                </a:solidFill>
              </a:defRPr>
            </a:lvl2pPr>
            <a:lvl3pPr>
              <a:defRPr sz="1800">
                <a:solidFill>
                  <a:srgbClr val="091606"/>
                </a:solidFill>
              </a:defRPr>
            </a:lvl3pPr>
            <a:lvl4pPr>
              <a:defRPr sz="1600">
                <a:solidFill>
                  <a:srgbClr val="091606"/>
                </a:solidFill>
              </a:defRPr>
            </a:lvl4pPr>
            <a:lvl5pPr>
              <a:defRPr sz="1600">
                <a:solidFill>
                  <a:srgbClr val="09160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F1B38-0F6B-0346-BC51-7B2E39A3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5DDD5-ACD0-A045-B1AA-33B73EEF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15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BB49F-D8DE-B94F-8CF4-47434B70B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56504-5E9C-A64F-A67A-50FC88B6F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39" y="1825625"/>
            <a:ext cx="555266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3FBB9-6426-0642-AB6F-4A2AF5AEA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9573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C7DE1-E449-CC4D-8E72-3303185F3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5526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BCC8C-4629-CD45-9319-B57DD5600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35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36BA8-2288-F141-99BC-D00F67A59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9" y="365125"/>
            <a:ext cx="1130079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86648-9DB9-E94F-B816-4DE8309F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140" y="1681163"/>
            <a:ext cx="553043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 i="0">
                <a:latin typeface="PT Serif" panose="020A0603040505020204" pitchFamily="18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2D39D-AC38-0244-B14B-B7DA3F737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139" y="2505075"/>
            <a:ext cx="5552661" cy="3684588"/>
          </a:xfrm>
        </p:spPr>
        <p:txBody>
          <a:bodyPr/>
          <a:lstStyle>
            <a:lvl1pPr>
              <a:defRPr b="0" i="0"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D89731-CBEB-BC4C-A197-18C6254D4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9573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 i="0">
                <a:latin typeface="PT Serif" panose="020A0603040505020204" pitchFamily="18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B12230-8D2B-0F4C-B68E-13B6A3B41A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95730" cy="3684588"/>
          </a:xfrm>
        </p:spPr>
        <p:txBody>
          <a:bodyPr/>
          <a:lstStyle>
            <a:lvl1pPr>
              <a:defRPr b="0" i="0">
                <a:latin typeface="Inter" panose="020B0502030000000004" pitchFamily="34" charset="0"/>
                <a:ea typeface="Inter" panose="020B05020300000000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7AC586-B4F8-4642-9FD2-3C7E55E2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360DE5-CE2A-964C-9B56-FDE26138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061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24FB1A-9415-E24E-BA47-6116DCCE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81179-7501-8849-B9F6-A9D06BE7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17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915C8-E8AE-D142-A088-20BC2A7BB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40" y="457200"/>
            <a:ext cx="430488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2B5E-8B93-7144-81D6-208F4435B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58474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B5147-AF74-9C44-A6E7-E76554182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7140" y="2057400"/>
            <a:ext cx="4304886" cy="3811588"/>
          </a:xfrm>
        </p:spPr>
        <p:txBody>
          <a:bodyPr/>
          <a:lstStyle>
            <a:lvl1pPr marL="0" indent="0">
              <a:buNone/>
              <a:defRPr sz="1600" b="0" i="0">
                <a:latin typeface="PT Serif" panose="020A0603040505020204" pitchFamily="18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F70BA-BE34-054A-AAF4-591B73FE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40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F8EF0-CCAC-2B4E-AB7C-D5D7D6BBD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751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A2A94-9328-C14D-AB48-40037092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0"/>
            <a:ext cx="7008812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C87CCC-091F-EC41-AA2C-CC68157A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40" y="457200"/>
            <a:ext cx="430488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AA340-EDF9-C041-88E8-E1E7928AA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7140" y="2917766"/>
            <a:ext cx="4304886" cy="29512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1EE36-9737-4E4C-B24B-64A9CBBB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40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40BC4-92FE-2045-8D62-C3169904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724C7ED-8893-9F4D-9B4C-5DF61C0E04DA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467140" y="2069867"/>
            <a:ext cx="4304886" cy="847899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PT Serif" panose="020A0603040505020204" pitchFamily="18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011120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A2A94-9328-C14D-AB48-40037092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7051882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C87CCC-091F-EC41-AA2C-CC68157A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3044" y="457200"/>
            <a:ext cx="430488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AA340-EDF9-C041-88E8-E1E7928AA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63044" y="2917766"/>
            <a:ext cx="4304886" cy="29512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1EE36-9737-4E4C-B24B-64A9CBBB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40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40BC4-92FE-2045-8D62-C3169904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B55B3FD-D588-3F46-B648-4E9EA662504F}"/>
              </a:ext>
            </a:extLst>
          </p:cNvPr>
          <p:cNvSpPr>
            <a:spLocks noGrp="1"/>
          </p:cNvSpPr>
          <p:nvPr>
            <p:ph type="body" sz="half" idx="13" hasCustomPrompt="1"/>
          </p:nvPr>
        </p:nvSpPr>
        <p:spPr>
          <a:xfrm>
            <a:off x="7463044" y="2069867"/>
            <a:ext cx="4304886" cy="847899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PT Serif" panose="020A0603040505020204" pitchFamily="18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8018147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Bio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87CCC-091F-EC41-AA2C-CC68157A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3044" y="843528"/>
            <a:ext cx="4304886" cy="12138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AA340-EDF9-C041-88E8-E1E7928AA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63044" y="2930234"/>
            <a:ext cx="4304886" cy="29387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40BC4-92FE-2045-8D62-C3169904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A2A94-9328-C14D-AB48-40037092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67140" y="407761"/>
            <a:ext cx="6513693" cy="569776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4A7AE669-5404-4749-8174-045EBA70602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463044" y="407761"/>
            <a:ext cx="4304886" cy="435768"/>
          </a:xfrm>
        </p:spPr>
        <p:txBody>
          <a:bodyPr>
            <a:normAutofit/>
          </a:bodyPr>
          <a:lstStyle>
            <a:lvl1pPr marL="0" indent="0" algn="l">
              <a:buNone/>
              <a:defRPr sz="1600" b="1" i="0" spc="300" baseline="0">
                <a:solidFill>
                  <a:srgbClr val="FFB71D"/>
                </a:solidFill>
                <a:latin typeface="DIN Alternate" panose="020B0500000000000000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DESCRIPTOR</a:t>
            </a:r>
          </a:p>
        </p:txBody>
      </p:sp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3FB2835E-2090-D64F-83C0-C569D16978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215"/>
          <a:stretch/>
        </p:blipFill>
        <p:spPr>
          <a:xfrm flipH="1">
            <a:off x="-15071" y="1705484"/>
            <a:ext cx="4743586" cy="515251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1EE36-9737-4E4C-B24B-64A9CBBB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40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23F3189-5816-6E48-8401-2376E5B9DD92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7463044" y="2069867"/>
            <a:ext cx="4304886" cy="847899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PT Serif" panose="020A0603040505020204" pitchFamily="18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0862702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Bio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3FB2835E-2090-D64F-83C0-C569D16978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215"/>
          <a:stretch/>
        </p:blipFill>
        <p:spPr>
          <a:xfrm flipH="1">
            <a:off x="-15071" y="1705484"/>
            <a:ext cx="4743586" cy="51525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C87CCC-091F-EC41-AA2C-CC68157A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40" y="843528"/>
            <a:ext cx="4304886" cy="12138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AA340-EDF9-C041-88E8-E1E7928AA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7140" y="2930234"/>
            <a:ext cx="4304886" cy="29387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40BC4-92FE-2045-8D62-C3169904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1EE36-9737-4E4C-B24B-64A9CBBB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40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1606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A2A94-9328-C14D-AB48-40037092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4237" y="407761"/>
            <a:ext cx="6513693" cy="569776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4A7AE669-5404-4749-8174-045EBA70602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67140" y="407761"/>
            <a:ext cx="4304886" cy="435768"/>
          </a:xfrm>
        </p:spPr>
        <p:txBody>
          <a:bodyPr>
            <a:normAutofit/>
          </a:bodyPr>
          <a:lstStyle>
            <a:lvl1pPr marL="0" indent="0" algn="l">
              <a:buNone/>
              <a:defRPr sz="1600" b="1" i="0" spc="300" baseline="0">
                <a:solidFill>
                  <a:srgbClr val="FFB71D"/>
                </a:solidFill>
                <a:latin typeface="DIN Alternate" panose="020B0500000000000000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DESCRIPTOR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359BC28-0778-BE4D-9F1D-1927044BB1D9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467140" y="2069867"/>
            <a:ext cx="4304886" cy="847899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PT Serif" panose="020A0603040505020204" pitchFamily="18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021197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act (Graphic)">
    <p:bg>
      <p:bgPr>
        <a:solidFill>
          <a:srgbClr val="093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AD8294F-896A-7B41-8682-0FEBF7733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0D6D1-2E60-2C40-812B-442C2D84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B848C5-6A4C-8C43-BAF1-1AF30BDF7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5210" y="533635"/>
            <a:ext cx="458628" cy="45862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1922248-2180-684B-BA57-3631BB37F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016" y="2510632"/>
            <a:ext cx="10457434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9AFE9C8-D17E-2062-5A26-9B3DE7C2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0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3AF9-7BB3-E2C0-26EF-064C1276C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09F20-1F9D-58ED-DE64-B3BE43EE8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62A56-B7FE-EDDF-7382-C75285877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4A64F-ED6A-AF88-B8D8-11DC3DB6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22BE2-7799-8D2F-DE0A-42E85399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635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act (Phot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BA52421-6B35-FD4F-9A50-5964C688F8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12192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CA04AE-2BFD-9A4D-8ACB-2B159310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016" y="2510632"/>
            <a:ext cx="10457434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0D6D1-2E60-2C40-812B-442C2D84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3D1E99C-D2CE-71BB-5E6C-057E6C516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27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30E20BB-9819-DD42-A554-B4F1E191CB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0016" y="1709738"/>
            <a:ext cx="10457434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5ABEB75-1538-2246-80A4-3E35BEEBD230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90016" y="4899185"/>
            <a:ext cx="10457434" cy="766247"/>
          </a:xfrm>
        </p:spPr>
        <p:txBody>
          <a:bodyPr>
            <a:normAutofit/>
          </a:bodyPr>
          <a:lstStyle>
            <a:lvl1pPr marL="0" indent="0" algn="ctr">
              <a:buNone/>
              <a:defRPr sz="1600" b="1" i="0" spc="150" baseline="0">
                <a:solidFill>
                  <a:schemeClr val="bg1"/>
                </a:solidFill>
                <a:latin typeface="DIN Alternate" panose="020B0500000000000000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SUBTITLE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E0CF08-AD71-C246-8535-4A586D094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0032" y="941174"/>
            <a:ext cx="551935" cy="551935"/>
          </a:xfrm>
          <a:prstGeom prst="rect">
            <a:avLst/>
          </a:prstGeom>
        </p:spPr>
      </p:pic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260729DD-3E6F-DA4E-93EA-771A12E356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7848" y="5699646"/>
            <a:ext cx="3416300" cy="418573"/>
          </a:xfrm>
        </p:spPr>
        <p:txBody>
          <a:bodyPr>
            <a:normAutofit/>
          </a:bodyPr>
          <a:lstStyle>
            <a:lvl1pPr algn="ctr">
              <a:defRPr sz="1600" b="1" spc="300">
                <a:solidFill>
                  <a:schemeClr val="bg1"/>
                </a:solidFill>
                <a:latin typeface="DIN Alternate" panose="020B0500000000000000" pitchFamily="34" charset="77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fld id="{1D8E5EF0-C2A3-454A-96B7-882A00501229}" type="datetime1">
              <a:rPr lang="en-US" smtClean="0"/>
              <a:t>12/19/22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2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8EA71-168A-B669-E78E-4CD0C5BBB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D9DD5-87FE-CDF6-F016-52619F620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76CBC-A7BA-6C9C-6E69-76F02AA02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AC5B8-C1EC-86D3-AB4F-E3810E9F3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C53AD-8613-E57F-D401-215B186E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83599-28EB-0151-AE77-8E86D639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7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A2F4-851F-6FE1-85D0-4A64D93CC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69A22-A056-C178-295E-797AF8F85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34110-8875-989B-3B90-FA8000D51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7D563B-D514-1FAD-2F9B-DC2C73900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BAD47F-71DF-4D22-A639-DB9739FE2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3FFB7-2D89-0711-23DA-90ADEEF2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63D405-F620-02FB-A020-15F4EDDD4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F7B418-A0E8-1000-48A3-70EDF83C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0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7D7BF-D103-7264-2EAF-4FB4CE06E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8DD75-EFEB-B241-FD13-89CDFB21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937F1-C707-EC10-A7CB-3E78FC4F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42FAD-B8E7-EFA9-F675-839313E5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5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30C145-A4C6-11B5-3B0F-1844DAFF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56773-B42D-D9C9-36A9-B227F43E8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6A643-A52F-0D1A-F449-56479DCB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DFB6A-5D5F-754F-56D3-DA42E2A1D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90C02-D8A4-384B-41E1-1AB354208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C6A18-E951-FBB3-CEAA-A266FAE6E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C2321-148A-D2B8-AA1F-123FEB76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9F222-2216-FDBD-5693-BCC03FD0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08A23-FBA0-7441-6902-C69324BC1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9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07390-F881-8B9E-A9E1-ACAAFF0F0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918AF7-7948-DC5D-4B6C-2D7D47C54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A16F1-54FA-01A7-8E48-8333A1055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A4C33-8D25-2AE7-7D39-BC388FA1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84F25-DB53-D67D-25E3-E5311D4D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9F482-EB80-1601-7172-ADED0AAB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68F255-BBFC-FC57-34F7-1F6D9F8E2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9A5C4-25B8-9393-F61B-7E895BFFE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DEE24-0470-10A2-9F7B-3554AF03A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74F9-0034-6746-A91A-CC0EA7CECE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068D1-0CA0-35EC-51DA-D76B8F3E2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44711-5AB4-8A7B-CFD3-17CEF5C73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668D1-1ECE-6D45-93AD-43DBA887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1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A76F15-F1C6-2544-A53D-F3C31BEB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39" y="365125"/>
            <a:ext cx="113007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46860-9889-7A42-B843-DCD3CEB31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98976" y="1825625"/>
            <a:ext cx="776895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51EF9D4-A12B-C748-AADE-16DEDEF29D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139" y="6356350"/>
            <a:ext cx="5098774" cy="365125"/>
          </a:xfrm>
          <a:prstGeom prst="rect">
            <a:avLst/>
          </a:prstGeom>
        </p:spPr>
        <p:txBody>
          <a:bodyPr/>
          <a:lstStyle>
            <a:lvl1pPr algn="l">
              <a:defRPr sz="1200" b="1" i="0" spc="150" baseline="0">
                <a:solidFill>
                  <a:srgbClr val="2C2C2C"/>
                </a:solidFill>
                <a:latin typeface="DIN Alternate" panose="020B0500000000000000" pitchFamily="34" charset="77"/>
                <a:ea typeface="DIN Condensed" panose="020B0606040000020204" pitchFamily="34" charset="77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DFCF3B1-FFA6-324E-A712-685D5C06C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473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 b="0" i="0" spc="150" baseline="0">
                <a:latin typeface="DIN Alternate" panose="020B0500000000000000" pitchFamily="34" charset="77"/>
                <a:ea typeface="DIN Condensed" panose="020B0606040000020204" pitchFamily="34" charset="77"/>
              </a:defRPr>
            </a:lvl1pPr>
          </a:lstStyle>
          <a:p>
            <a:fld id="{B0AA5031-BB44-3046-81FB-FC01BE14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2E1A4B"/>
          </a:solidFill>
          <a:latin typeface="Inter" panose="020B0502030000000004" pitchFamily="34" charset="0"/>
          <a:ea typeface="Inter" panose="020B0502030000000004" pitchFamily="34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FFB71D"/>
        </a:buClr>
        <a:buSzPct val="75000"/>
        <a:buFont typeface="Wingdings" pitchFamily="2" charset="2"/>
        <a:buNone/>
        <a:defRPr sz="2400" b="0" i="0" kern="1200">
          <a:solidFill>
            <a:srgbClr val="091606"/>
          </a:solidFill>
          <a:latin typeface="Inter" panose="020B0502030000000004" pitchFamily="34" charset="0"/>
          <a:ea typeface="Inter" panose="020B05020300000000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B71D"/>
        </a:buClr>
        <a:buSzPct val="75000"/>
        <a:buFont typeface="Wingdings" pitchFamily="2" charset="2"/>
        <a:buChar char="§"/>
        <a:defRPr sz="2000" b="0" i="0" kern="1200">
          <a:solidFill>
            <a:srgbClr val="091606"/>
          </a:solidFill>
          <a:latin typeface="Inter" panose="020B0502030000000004" pitchFamily="34" charset="0"/>
          <a:ea typeface="Inter" panose="020B05020300000000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B71D"/>
        </a:buClr>
        <a:buSzPct val="75000"/>
        <a:buFont typeface="Wingdings" pitchFamily="2" charset="2"/>
        <a:buChar char="§"/>
        <a:defRPr sz="1800" b="0" i="0" kern="1200">
          <a:solidFill>
            <a:srgbClr val="091606"/>
          </a:solidFill>
          <a:latin typeface="Inter" panose="020B0502030000000004" pitchFamily="34" charset="0"/>
          <a:ea typeface="Inter" panose="020B05020300000000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B71D"/>
        </a:buClr>
        <a:buSzPct val="75000"/>
        <a:buFont typeface="Wingdings" pitchFamily="2" charset="2"/>
        <a:buChar char="§"/>
        <a:defRPr sz="1600" b="0" i="0" kern="1200">
          <a:solidFill>
            <a:srgbClr val="091606"/>
          </a:solidFill>
          <a:latin typeface="Inter" panose="020B0502030000000004" pitchFamily="34" charset="0"/>
          <a:ea typeface="Inter" panose="020B05020300000000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B71D"/>
        </a:buClr>
        <a:buSzPct val="75000"/>
        <a:buFont typeface="Wingdings" pitchFamily="2" charset="2"/>
        <a:buChar char="§"/>
        <a:defRPr sz="1600" b="0" i="0" kern="1200" spc="0" baseline="0">
          <a:solidFill>
            <a:srgbClr val="091606"/>
          </a:solidFill>
          <a:latin typeface="Inter" panose="020B0502030000000004" pitchFamily="34" charset="0"/>
          <a:ea typeface="Inter" panose="020B0502030000000004" pitchFamily="34" charset="0"/>
          <a:cs typeface="+mn-cs"/>
        </a:defRPr>
      </a:lvl5pPr>
      <a:lvl6pPr marL="22860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DIN Condensed" panose="020B0606040000020204" pitchFamily="34" charset="77"/>
          <a:ea typeface="DIN Condensed" panose="020B0606040000020204" pitchFamily="34" charset="77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.apply.lambdachifoundation.org/give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fisher@lambdachi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jashton@lambdachi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755899-EE01-185B-A86D-41D2175BA7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9538" y="2576945"/>
            <a:ext cx="10412924" cy="2181777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End of Term Parent Webinar</a:t>
            </a:r>
          </a:p>
        </p:txBody>
      </p:sp>
    </p:spTree>
    <p:extLst>
      <p:ext uri="{BB962C8B-B14F-4D97-AF65-F5344CB8AC3E}">
        <p14:creationId xmlns:p14="http://schemas.microsoft.com/office/powerpoint/2010/main" val="143636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wearing a costume&#10;&#10;Description automatically generated">
            <a:extLst>
              <a:ext uri="{FF2B5EF4-FFF2-40B4-BE49-F238E27FC236}">
                <a16:creationId xmlns:a16="http://schemas.microsoft.com/office/drawing/2014/main" id="{943DE471-7699-1E40-A87B-0F08921801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5000"/>
          </a:blip>
          <a:srcRect l="33437" t="22436" b="22436"/>
          <a:stretch/>
        </p:blipFill>
        <p:spPr>
          <a:xfrm>
            <a:off x="0" y="136525"/>
            <a:ext cx="62103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0E7E8-0BAB-2346-8E34-530971D3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/>
              <a:t>Agenda and Desired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6AFAC-0F58-7C4D-8BDB-8E59FE76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8976" y="1825625"/>
            <a:ext cx="7768954" cy="435133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/>
              <a:t>Introductions</a:t>
            </a:r>
          </a:p>
          <a:p>
            <a:pPr marL="342900" indent="-342900">
              <a:lnSpc>
                <a:spcPct val="100000"/>
              </a:lnSpc>
            </a:pPr>
            <a:r>
              <a:rPr lang="en-US"/>
              <a:t>2023 Fall Term Recap </a:t>
            </a:r>
          </a:p>
          <a:p>
            <a:pPr marL="342900" indent="-342900">
              <a:lnSpc>
                <a:spcPct val="100000"/>
              </a:lnSpc>
            </a:pPr>
            <a:r>
              <a:rPr lang="en-US"/>
              <a:t>Founders’ Day Challenge Recap/Educational Foundation Updates </a:t>
            </a:r>
          </a:p>
          <a:p>
            <a:pPr marL="342900" indent="-342900">
              <a:lnSpc>
                <a:spcPct val="100000"/>
              </a:lnSpc>
            </a:pPr>
            <a:r>
              <a:rPr lang="en-US"/>
              <a:t>Philanthropy Updates </a:t>
            </a:r>
          </a:p>
          <a:p>
            <a:pPr marL="342900" indent="-342900">
              <a:lnSpc>
                <a:spcPct val="100000"/>
              </a:lnSpc>
            </a:pPr>
            <a:r>
              <a:rPr lang="en-US"/>
              <a:t>What’s Coming in the Spring Term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/>
              <a:t>Questions &amp; Answer</a:t>
            </a:r>
          </a:p>
          <a:p>
            <a:pPr marL="1257300" lvl="2" indent="-342900">
              <a:lnSpc>
                <a:spcPct val="100000"/>
              </a:lnSpc>
            </a:pPr>
            <a:r>
              <a:rPr lang="en-US"/>
              <a:t>*If you would like to set up a separate time to learn more about something specific or want a general overview of Lambda Chi Alpha, please let us know!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95D10-7411-B048-ADD6-294052F80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End of Term Parent Webinar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505B9-51E8-F244-A0AC-6776CEDF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1C5-3A60-2544-82DD-118BC0E463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wearing a costume&#10;&#10;Description automatically generated">
            <a:extLst>
              <a:ext uri="{FF2B5EF4-FFF2-40B4-BE49-F238E27FC236}">
                <a16:creationId xmlns:a16="http://schemas.microsoft.com/office/drawing/2014/main" id="{943DE471-7699-1E40-A87B-0F08921801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5000"/>
          </a:blip>
          <a:srcRect l="33437" t="22436" b="22436"/>
          <a:stretch/>
        </p:blipFill>
        <p:spPr>
          <a:xfrm>
            <a:off x="0" y="0"/>
            <a:ext cx="62103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0E7E8-0BAB-2346-8E34-530971D3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6AFAC-0F58-7C4D-8BDB-8E59FE76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8976" y="1825625"/>
            <a:ext cx="7768954" cy="435133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/>
              <a:t>Justin Fisher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/>
              <a:t>Chief Operating Officer</a:t>
            </a:r>
          </a:p>
          <a:p>
            <a:pPr marL="342900" indent="-342900">
              <a:lnSpc>
                <a:spcPct val="100000"/>
              </a:lnSpc>
            </a:pPr>
            <a:r>
              <a:rPr lang="en-US"/>
              <a:t>Katie Kowalski 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/>
              <a:t>Engagement Officer, Lambda Chi Alpha Foundation</a:t>
            </a:r>
          </a:p>
          <a:p>
            <a:pPr marL="342900" indent="-342900">
              <a:lnSpc>
                <a:spcPct val="100000"/>
              </a:lnSpc>
            </a:pPr>
            <a:r>
              <a:rPr lang="en-US"/>
              <a:t>Noah Dial 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/>
              <a:t>Partnership Engagement Specialist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/>
              <a:t>Jessie Ashton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/>
              <a:t>Director of Chapter Support &amp; Wellness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95D10-7411-B048-ADD6-294052F80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End of Term Parent Webinar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505B9-51E8-F244-A0AC-6776CEDF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91C5-3A60-2544-82DD-118BC0E463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0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D05DE-0637-DE87-D311-D8187D57A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15" y="383409"/>
            <a:ext cx="11300791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BBDA-98F3-A69E-CD74-FAAB26DEE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On track to achieve fall and annual growth goals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2,214 Associations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855 Initiations</a:t>
            </a:r>
          </a:p>
          <a:p>
            <a:pPr lvl="1" indent="0">
              <a:buNone/>
            </a:pP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Lambda Chi Academy has launched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Ideal Man – Membership Development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Stead Leadership College – Officer Development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587F4B5-9B49-4182-2132-889D69B0F48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2E1A4B"/>
                </a:solidFill>
                <a:latin typeface="Inter" panose="020B0502030000000004" pitchFamily="34" charset="0"/>
                <a:ea typeface="Inter" panose="020B0502030000000004" pitchFamily="34" charset="0"/>
                <a:cs typeface="+mj-cs"/>
              </a:defRPr>
            </a:lvl1pPr>
          </a:lstStyle>
          <a:p>
            <a:r>
              <a:rPr lang="en-US" sz="7200" b="1">
                <a:solidFill>
                  <a:schemeClr val="tx1"/>
                </a:solidFill>
                <a:latin typeface="+mj-lt"/>
              </a:rPr>
              <a:t>2023 Fall Term Recap</a:t>
            </a:r>
          </a:p>
        </p:txBody>
      </p:sp>
    </p:spTree>
    <p:extLst>
      <p:ext uri="{BB962C8B-B14F-4D97-AF65-F5344CB8AC3E}">
        <p14:creationId xmlns:p14="http://schemas.microsoft.com/office/powerpoint/2010/main" val="207910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BBDA-98F3-A69E-CD74-FAAB26DEE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Founders’ Day Challenge engaged 2,000+ donors and raised $850K towards our $1 million goal!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Dollars raised provide programs at no cost:</a:t>
            </a:r>
          </a:p>
          <a:p>
            <a:pPr marL="1028700" lvl="1" indent="-342900"/>
            <a:r>
              <a:rPr lang="en-US"/>
              <a:t>Academic and Study Abroad Scholarships</a:t>
            </a:r>
          </a:p>
          <a:p>
            <a:pPr marL="1028700" lvl="1" indent="-342900"/>
            <a:r>
              <a:rPr lang="en-US"/>
              <a:t>Lambda Chi Academy - Member &amp; Officer Training</a:t>
            </a:r>
          </a:p>
          <a:p>
            <a:pPr marL="1028700" lvl="1" indent="-342900"/>
            <a:r>
              <a:rPr lang="en-US"/>
              <a:t>Conferences for Chapter Officers &amp; Advisors</a:t>
            </a:r>
          </a:p>
          <a:p>
            <a:pPr marL="1028700" lvl="1" indent="-342900"/>
            <a:r>
              <a:rPr lang="en-US"/>
              <a:t>Chapter Support &amp; Wellness Program</a:t>
            </a:r>
          </a:p>
          <a:p>
            <a:pPr marL="1028700" lvl="1" indent="-342900"/>
            <a:r>
              <a:rPr lang="en-US"/>
              <a:t>Emergency Aid Grants for Inter/National Disasters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Scholarship applications open in January!</a:t>
            </a:r>
          </a:p>
          <a:p>
            <a:pPr marL="1028700" lvl="1" indent="-342900"/>
            <a:r>
              <a:rPr lang="en-US"/>
              <a:t>Website: </a:t>
            </a:r>
            <a:r>
              <a:rPr lang="en-US">
                <a:hlinkClick r:id="rId2"/>
              </a:rPr>
              <a:t>apply.lambdachifoundation.org</a:t>
            </a:r>
            <a:endParaRPr lang="en-US"/>
          </a:p>
          <a:p>
            <a:pPr marL="1028700" lvl="1" indent="-342900"/>
            <a:r>
              <a:rPr lang="en-US"/>
              <a:t>Merit and need-based awards are available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587F4B5-9B49-4182-2132-889D69B0F489}"/>
              </a:ext>
            </a:extLst>
          </p:cNvPr>
          <p:cNvSpPr txBox="1">
            <a:spLocks/>
          </p:cNvSpPr>
          <p:nvPr/>
        </p:nvSpPr>
        <p:spPr>
          <a:xfrm>
            <a:off x="512380" y="3558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2E1A4B"/>
                </a:solidFill>
                <a:latin typeface="Inter" panose="020B0502030000000004" pitchFamily="34" charset="0"/>
                <a:ea typeface="Inter" panose="020B0502030000000004" pitchFamily="34" charset="0"/>
                <a:cs typeface="+mj-cs"/>
              </a:defRPr>
            </a:lvl1pPr>
          </a:lstStyle>
          <a:p>
            <a:r>
              <a:rPr lang="en-US" sz="7200" b="1">
                <a:solidFill>
                  <a:schemeClr val="tx1"/>
                </a:solidFill>
                <a:latin typeface="+mj-lt"/>
              </a:rPr>
              <a:t>Foundation Updates</a:t>
            </a:r>
          </a:p>
        </p:txBody>
      </p:sp>
    </p:spTree>
    <p:extLst>
      <p:ext uri="{BB962C8B-B14F-4D97-AF65-F5344CB8AC3E}">
        <p14:creationId xmlns:p14="http://schemas.microsoft.com/office/powerpoint/2010/main" val="214224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BBDA-98F3-A69E-CD74-FAAB26DE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8976" y="1825625"/>
            <a:ext cx="7768954" cy="49930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latin typeface="Inter"/>
              </a:rPr>
              <a:t>571 units of blood collected for the American Red Cross, equating to </a:t>
            </a:r>
            <a:r>
              <a:rPr lang="en-US" sz="3900">
                <a:latin typeface="Inter"/>
              </a:rPr>
              <a:t>1,713 lives!</a:t>
            </a:r>
            <a:endParaRPr lang="en-US" sz="39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latin typeface="Inter"/>
              </a:rPr>
              <a:t>In total, 13 blood drives were hosted this semester. </a:t>
            </a:r>
            <a:endParaRPr lang="en-US"/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en-US" err="1">
                <a:latin typeface="Arial"/>
                <a:cs typeface="Arial"/>
              </a:rPr>
              <a:t>Movember</a:t>
            </a:r>
            <a:r>
              <a:rPr lang="en-US">
                <a:latin typeface="Arial"/>
                <a:cs typeface="Arial"/>
              </a:rPr>
              <a:t> Total as of Dec. 4th: </a:t>
            </a:r>
            <a:r>
              <a:rPr lang="en-US" sz="3900">
                <a:solidFill>
                  <a:srgbClr val="000000"/>
                </a:solidFill>
                <a:latin typeface="Arial"/>
                <a:cs typeface="Arial"/>
              </a:rPr>
              <a:t>$86,554!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latin typeface="Inter"/>
              </a:rPr>
              <a:t>We are the #1 fundraising fraternity for </a:t>
            </a:r>
            <a:r>
              <a:rPr lang="en-US" err="1">
                <a:latin typeface="Inter"/>
              </a:rPr>
              <a:t>Movember</a:t>
            </a:r>
            <a:r>
              <a:rPr lang="en-US">
                <a:latin typeface="Inter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latin typeface="Inter"/>
              </a:rPr>
              <a:t>In comparison to businesses, we are #3 out of 1,452 teams in fundraising.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>
                <a:latin typeface="Inter"/>
              </a:rPr>
              <a:t>In comparison to universities, we are #2 out of 710 teams (only beaten by Syracuse University)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587F4B5-9B49-4182-2132-889D69B0F489}"/>
              </a:ext>
            </a:extLst>
          </p:cNvPr>
          <p:cNvSpPr txBox="1">
            <a:spLocks/>
          </p:cNvSpPr>
          <p:nvPr/>
        </p:nvSpPr>
        <p:spPr>
          <a:xfrm>
            <a:off x="512380" y="3558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2E1A4B"/>
                </a:solidFill>
                <a:latin typeface="Inter" panose="020B0502030000000004" pitchFamily="34" charset="0"/>
                <a:ea typeface="Inter" panose="020B0502030000000004" pitchFamily="34" charset="0"/>
                <a:cs typeface="+mj-cs"/>
              </a:defRPr>
            </a:lvl1pPr>
          </a:lstStyle>
          <a:p>
            <a:r>
              <a:rPr lang="en-US" sz="7200" b="1">
                <a:solidFill>
                  <a:schemeClr val="tx1"/>
                </a:solidFill>
                <a:latin typeface="+mj-lt"/>
              </a:rPr>
              <a:t>Philanthropy Updates</a:t>
            </a:r>
          </a:p>
        </p:txBody>
      </p:sp>
    </p:spTree>
    <p:extLst>
      <p:ext uri="{BB962C8B-B14F-4D97-AF65-F5344CB8AC3E}">
        <p14:creationId xmlns:p14="http://schemas.microsoft.com/office/powerpoint/2010/main" val="32704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BBDA-98F3-A69E-CD74-FAAB26DEE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2024 High Alpha Summit and Neville Advisor College – Indianapolis, IN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Designed for Chapter Presidents and Chapter Advisors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Specific aspects of programming will be used and shared to help in their roles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Live, in-person simulation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Lambda Chi Academy 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Approximately 80% of chapter officers will be new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60</a:t>
            </a:r>
            <a:r>
              <a:rPr lang="en-US" baseline="30000"/>
              <a:t>th</a:t>
            </a:r>
            <a:r>
              <a:rPr lang="en-US"/>
              <a:t> General Assembly – Scottsdale, AZ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Students will vote on legislative changes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/>
              <a:t>Education on Chapter Operations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587F4B5-9B49-4182-2132-889D69B0F489}"/>
              </a:ext>
            </a:extLst>
          </p:cNvPr>
          <p:cNvSpPr txBox="1">
            <a:spLocks/>
          </p:cNvSpPr>
          <p:nvPr/>
        </p:nvSpPr>
        <p:spPr>
          <a:xfrm>
            <a:off x="512380" y="3558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2E1A4B"/>
                </a:solidFill>
                <a:latin typeface="Inter" panose="020B0502030000000004" pitchFamily="34" charset="0"/>
                <a:ea typeface="Inter" panose="020B0502030000000004" pitchFamily="34" charset="0"/>
                <a:cs typeface="+mj-cs"/>
              </a:defRPr>
            </a:lvl1pPr>
          </a:lstStyle>
          <a:p>
            <a:r>
              <a:rPr lang="en-US" sz="7200" b="1">
                <a:solidFill>
                  <a:schemeClr val="tx1"/>
                </a:solidFill>
                <a:latin typeface="+mj-lt"/>
              </a:rPr>
              <a:t>Looking Ahead…</a:t>
            </a:r>
          </a:p>
        </p:txBody>
      </p:sp>
    </p:spTree>
    <p:extLst>
      <p:ext uri="{BB962C8B-B14F-4D97-AF65-F5344CB8AC3E}">
        <p14:creationId xmlns:p14="http://schemas.microsoft.com/office/powerpoint/2010/main" val="2392300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755899-EE01-185B-A86D-41D2175BA7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79160" y="2902512"/>
            <a:ext cx="6952325" cy="1525588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Question &amp; Answer </a:t>
            </a:r>
          </a:p>
        </p:txBody>
      </p:sp>
    </p:spTree>
    <p:extLst>
      <p:ext uri="{BB962C8B-B14F-4D97-AF65-F5344CB8AC3E}">
        <p14:creationId xmlns:p14="http://schemas.microsoft.com/office/powerpoint/2010/main" val="103128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B755899-EE01-185B-A86D-41D2175BA7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1658521"/>
            <a:ext cx="12334239" cy="486314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/>
              <a:t>Justin Fisher, </a:t>
            </a:r>
            <a:r>
              <a:rPr lang="en-US" sz="3200" b="1">
                <a:solidFill>
                  <a:schemeClr val="bg1"/>
                </a:solidFill>
              </a:rPr>
              <a:t>Chief Operating Officer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jfisher@lambdachi.org</a:t>
            </a:r>
            <a:r>
              <a:rPr lang="en-US" sz="3200" b="1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/>
              <a:t>Katie Kowalski, Foundation Engagement Officer </a:t>
            </a:r>
            <a:r>
              <a:rPr lang="en-US" sz="3200" b="1" u="sng"/>
              <a:t>kkowalski@lambdachi.org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/>
              <a:t>Noah Dial, Partnership Engagement Specialist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u="sng"/>
              <a:t>ndial@lambdachi.org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/>
              <a:t>Jessie Ashton, </a:t>
            </a:r>
            <a:r>
              <a:rPr lang="en-US" sz="3200" b="1">
                <a:solidFill>
                  <a:schemeClr val="bg1"/>
                </a:solidFill>
              </a:rPr>
              <a:t>Director of Chapter Support &amp; Wellness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jashton@lambdachi.org</a:t>
            </a:r>
            <a:r>
              <a:rPr lang="en-US" sz="3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981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CA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CA" id="{0D94A11E-C9C9-DA45-9EB1-3DBEA64BF897}" vid="{814DE2EA-39C3-8F42-B75E-0DF69B4EF60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 xmlns="90ab56c4-d2b7-4449-b96d-2156f4abb806" xsi:nil="true"/>
    <lcf76f155ced4ddcb4097134ff3c332f xmlns="90ab56c4-d2b7-4449-b96d-2156f4abb806">
      <Terms xmlns="http://schemas.microsoft.com/office/infopath/2007/PartnerControls"/>
    </lcf76f155ced4ddcb4097134ff3c332f>
    <TaxCatchAll xmlns="92a16482-8167-4621-bb0e-9e86d9c2fc2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E046F69EFF342B112363ED999D2E0" ma:contentTypeVersion="19" ma:contentTypeDescription="Create a new document." ma:contentTypeScope="" ma:versionID="6d332c7517ba6455e61a7bcdf805a6a8">
  <xsd:schema xmlns:xsd="http://www.w3.org/2001/XMLSchema" xmlns:xs="http://www.w3.org/2001/XMLSchema" xmlns:p="http://schemas.microsoft.com/office/2006/metadata/properties" xmlns:ns2="90ab56c4-d2b7-4449-b96d-2156f4abb806" xmlns:ns3="92a16482-8167-4621-bb0e-9e86d9c2fc21" targetNamespace="http://schemas.microsoft.com/office/2006/metadata/properties" ma:root="true" ma:fieldsID="4ae9e528d58bf570906a9361886587ec" ns2:_="" ns3:_="">
    <xsd:import namespace="90ab56c4-d2b7-4449-b96d-2156f4abb806"/>
    <xsd:import namespace="92a16482-8167-4621-bb0e-9e86d9c2f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Imag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b56c4-d2b7-4449-b96d-2156f4abb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c2f57f0-54b6-4575-a6a1-e7d6aa0e03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Image" ma:index="24" nillable="true" ma:displayName="Image" ma:internalName="Image">
      <xsd:simpleType>
        <xsd:restriction base="dms:Unknown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16482-8167-4621-bb0e-9e86d9c2f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a1303b7-b5e9-4515-8b95-0edcdc779693}" ma:internalName="TaxCatchAll" ma:showField="CatchAllData" ma:web="92a16482-8167-4621-bb0e-9e86d9c2f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7B39B4-C25B-4240-A565-652B345450DC}">
  <ds:schemaRefs>
    <ds:schemaRef ds:uri="90ab56c4-d2b7-4449-b96d-2156f4abb806"/>
    <ds:schemaRef ds:uri="92a16482-8167-4621-bb0e-9e86d9c2fc2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A561052-0D40-4412-90E7-8349D85206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24BECB-09F1-429D-B465-A72FE040037C}">
  <ds:schemaRefs>
    <ds:schemaRef ds:uri="90ab56c4-d2b7-4449-b96d-2156f4abb806"/>
    <ds:schemaRef ds:uri="92a16482-8167-4621-bb0e-9e86d9c2fc2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7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LCA</vt:lpstr>
      <vt:lpstr>PowerPoint Presentation</vt:lpstr>
      <vt:lpstr>Agenda and Desired Outcomes</vt:lpstr>
      <vt:lpstr>Introductions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Gilles, Alyssa</dc:creator>
  <cp:revision>1</cp:revision>
  <dcterms:created xsi:type="dcterms:W3CDTF">2023-08-31T15:23:23Z</dcterms:created>
  <dcterms:modified xsi:type="dcterms:W3CDTF">2023-12-05T21:56:51Z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0x010100353E046F69EFF342B112363ED999D2E0</vt:lpwstr>
  </property>
  <property fmtid="{D5CDD505-2E9C-101B-9397-08002B2CF9AE}" pid="3" name="MediaServiceImageTags">
    <vt:lpwstr/>
  </property>
</Properties>
</file>